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43affd688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43affd6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43affd68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43affd68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643affd688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643affd688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643affd68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43affd68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643affd68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643affd68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643affd688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643affd688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43affd688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43affd688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643affd688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643affd688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43affd688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43affd688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hyperlink" Target="https://www.wingfinder.com/" TargetMode="External"/><Relationship Id="rId4"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7.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Thursday</a:t>
            </a:r>
            <a:r>
              <a:rPr b="1" lang="en" sz="3500">
                <a:solidFill>
                  <a:schemeClr val="dk1"/>
                </a:solidFill>
                <a:latin typeface="Calibri"/>
                <a:ea typeface="Calibri"/>
                <a:cs typeface="Calibri"/>
                <a:sym typeface="Calibri"/>
              </a:rPr>
              <a:t> Oct. 24th</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Strength Test / Matching</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What is AI?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Absolutism vs. Relativism vs. Objectivism</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pair up with their ideal partners then take their first step towards teaching the class...</a:t>
            </a:r>
            <a:endParaRPr/>
          </a:p>
        </p:txBody>
      </p:sp>
      <p:sp>
        <p:nvSpPr>
          <p:cNvPr id="101" name="Google Shape;101;p25"/>
          <p:cNvSpPr txBox="1"/>
          <p:nvPr/>
        </p:nvSpPr>
        <p:spPr>
          <a:xfrm>
            <a:off x="5010150" y="36647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6"/>
          <p:cNvPicPr preferRelativeResize="0"/>
          <p:nvPr/>
        </p:nvPicPr>
        <p:blipFill>
          <a:blip r:embed="rId3">
            <a:alphaModFix/>
          </a:blip>
          <a:stretch>
            <a:fillRect/>
          </a:stretch>
        </p:blipFill>
        <p:spPr>
          <a:xfrm>
            <a:off x="152400" y="152400"/>
            <a:ext cx="4398817" cy="4838699"/>
          </a:xfrm>
          <a:prstGeom prst="rect">
            <a:avLst/>
          </a:prstGeom>
          <a:noFill/>
          <a:ln>
            <a:noFill/>
          </a:ln>
        </p:spPr>
      </p:pic>
      <p:sp>
        <p:nvSpPr>
          <p:cNvPr id="107" name="Google Shape;107;p26"/>
          <p:cNvSpPr txBox="1"/>
          <p:nvPr/>
        </p:nvSpPr>
        <p:spPr>
          <a:xfrm>
            <a:off x="4823275" y="1677150"/>
            <a:ext cx="3870900" cy="17892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As discussed yesterday...what is the importance of this picture?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If these animals were asked to climb the tree, how might </a:t>
            </a:r>
            <a:r>
              <a:rPr b="1" i="1" lang="en" sz="1800"/>
              <a:t>collaboration</a:t>
            </a:r>
            <a:r>
              <a:rPr lang="en" sz="1800"/>
              <a:t> help them?</a:t>
            </a:r>
            <a:endParaRPr sz="1800"/>
          </a:p>
        </p:txBody>
      </p:sp>
      <p:sp>
        <p:nvSpPr>
          <p:cNvPr id="108" name="Google Shape;108;p26"/>
          <p:cNvSpPr txBox="1"/>
          <p:nvPr/>
        </p:nvSpPr>
        <p:spPr>
          <a:xfrm>
            <a:off x="5126575" y="719650"/>
            <a:ext cx="32643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t>Turn n’ Talk</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nvSpPr>
        <p:spPr>
          <a:xfrm>
            <a:off x="985500" y="2146750"/>
            <a:ext cx="7173000" cy="2066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000">
                <a:solidFill>
                  <a:schemeClr val="dk1"/>
                </a:solidFill>
              </a:rPr>
              <a:t>Without needing to drink Red Bull...Let’s figure out how to give you wings...</a:t>
            </a:r>
            <a:endParaRPr sz="3000">
              <a:solidFill>
                <a:schemeClr val="dk1"/>
              </a:solidFill>
            </a:endParaRPr>
          </a:p>
          <a:p>
            <a:pPr indent="0" lvl="0" marL="0" rtl="0" algn="ctr">
              <a:lnSpc>
                <a:spcPct val="115000"/>
              </a:lnSpc>
              <a:spcBef>
                <a:spcPts val="1600"/>
              </a:spcBef>
              <a:spcAft>
                <a:spcPts val="1600"/>
              </a:spcAft>
              <a:buNone/>
            </a:pPr>
            <a:r>
              <a:rPr b="1" lang="en" sz="3000">
                <a:solidFill>
                  <a:schemeClr val="dk1"/>
                </a:solidFill>
              </a:rPr>
              <a:t>Go to </a:t>
            </a:r>
            <a:r>
              <a:rPr b="1" lang="en" sz="3000" u="sng">
                <a:solidFill>
                  <a:schemeClr val="dk1"/>
                </a:solidFill>
                <a:hlinkClick r:id="rId3">
                  <a:extLst>
                    <a:ext uri="{A12FA001-AC4F-418D-AE19-62706E023703}">
                      <ahyp:hlinkClr val="tx"/>
                    </a:ext>
                  </a:extLst>
                </a:hlinkClick>
              </a:rPr>
              <a:t>wingfinder.com</a:t>
            </a:r>
            <a:endParaRPr/>
          </a:p>
        </p:txBody>
      </p:sp>
      <p:pic>
        <p:nvPicPr>
          <p:cNvPr id="114" name="Google Shape;114;p27"/>
          <p:cNvPicPr preferRelativeResize="0"/>
          <p:nvPr/>
        </p:nvPicPr>
        <p:blipFill>
          <a:blip r:embed="rId4">
            <a:alphaModFix/>
          </a:blip>
          <a:stretch>
            <a:fillRect/>
          </a:stretch>
        </p:blipFill>
        <p:spPr>
          <a:xfrm>
            <a:off x="2011275" y="115875"/>
            <a:ext cx="1541299" cy="1541299"/>
          </a:xfrm>
          <a:prstGeom prst="rect">
            <a:avLst/>
          </a:prstGeom>
          <a:noFill/>
          <a:ln>
            <a:noFill/>
          </a:ln>
        </p:spPr>
      </p:pic>
      <p:pic>
        <p:nvPicPr>
          <p:cNvPr id="115" name="Google Shape;115;p27"/>
          <p:cNvPicPr preferRelativeResize="0"/>
          <p:nvPr/>
        </p:nvPicPr>
        <p:blipFill>
          <a:blip r:embed="rId5">
            <a:alphaModFix/>
          </a:blip>
          <a:stretch>
            <a:fillRect/>
          </a:stretch>
        </p:blipFill>
        <p:spPr>
          <a:xfrm>
            <a:off x="3752950" y="150563"/>
            <a:ext cx="1226600" cy="1471925"/>
          </a:xfrm>
          <a:prstGeom prst="rect">
            <a:avLst/>
          </a:prstGeom>
          <a:noFill/>
          <a:ln>
            <a:noFill/>
          </a:ln>
        </p:spPr>
      </p:pic>
      <p:pic>
        <p:nvPicPr>
          <p:cNvPr id="116" name="Google Shape;116;p27"/>
          <p:cNvPicPr preferRelativeResize="0"/>
          <p:nvPr/>
        </p:nvPicPr>
        <p:blipFill>
          <a:blip r:embed="rId6">
            <a:alphaModFix/>
          </a:blip>
          <a:stretch>
            <a:fillRect/>
          </a:stretch>
        </p:blipFill>
        <p:spPr>
          <a:xfrm>
            <a:off x="5042478" y="115875"/>
            <a:ext cx="2226322" cy="15413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8"/>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22" name="Google Shape;122;p28"/>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23" name="Google Shape;123;p28"/>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24" name="Google Shape;124;p28"/>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25" name="Google Shape;125;p28"/>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26" name="Google Shape;126;p28"/>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27" name="Google Shape;127;p28"/>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33" name="Google Shape;133;p29"/>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34" name="Google Shape;134;p29"/>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35" name="Google Shape;135;p29"/>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36" name="Google Shape;136;p29"/>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42" name="Google Shape;142;p30"/>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43" name="Google Shape;143;p30"/>
          <p:cNvCxnSpPr/>
          <p:nvPr/>
        </p:nvCxnSpPr>
        <p:spPr>
          <a:xfrm flipH="1">
            <a:off x="5875375" y="-1950"/>
            <a:ext cx="10500" cy="5147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49" name="Google Shape;149;p31"/>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50" name="Google Shape;150;p31"/>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51" name="Google Shape;151;p31"/>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52" name="Google Shape;152;p31"/>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2"/>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58" name="Google Shape;158;p32"/>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59" name="Google Shape;159;p32"/>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3"/>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65" name="Google Shape;165;p33"/>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66" name="Google Shape;166;p33"/>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67" name="Google Shape;167;p33"/>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